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3"/>
    <p:restoredTop sz="94658"/>
  </p:normalViewPr>
  <p:slideViewPr>
    <p:cSldViewPr snapToGrid="0">
      <p:cViewPr varScale="1">
        <p:scale>
          <a:sx n="115" d="100"/>
          <a:sy n="115" d="100"/>
        </p:scale>
        <p:origin x="6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9F14A7-0F2E-348C-52A1-73AF1FFAC6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8D2983C-6CEE-A42C-09EC-DD860E780A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91C8AC-54FD-5423-C8CE-EA110F773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34D520C-305C-8616-876E-8D30966D7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2F3837-F216-BDCE-BAF4-01B7DF41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0927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B11076-F403-F9AD-49DC-9CC60AAAE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6FEC4CE-C9F7-785D-E77F-F13D273EA5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1C3961D-FDD3-7FF0-7809-65D20D478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741ABAA-26F0-D7AF-992F-1BC2D677E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01618F-A975-675B-4B4B-0BAF83B8B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74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3E03073-A950-F952-02D4-E3EDFD3FEC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E68528B-07F4-0147-EAEF-0D34656F4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4BC58E4-7874-C93B-23D8-6A794175D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3E67E7-6A02-815D-A2F3-FA6F40B16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EF568B-0C63-D6EE-53E3-410584480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1638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7EB8BE-540E-7562-FBC1-8B7F4C62F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91D502-E9B6-B9A3-A09E-233220837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EA0E9F-1668-9036-5EBD-C9F92F61D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5B5AA7-4CA9-C6E8-2E99-69056710C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73BC3C4-5C77-1D3E-0C0C-C9D6F922A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9159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5A1727-6FF2-3089-E8FC-95C9F5073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6ACC771-7B8A-5460-797D-4B3EB94363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837C1E-6EE0-3670-FA80-CA35151FD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5D549D9-182A-344F-DBB0-31B1BEE6F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C54C26-85D0-B20A-FAEC-5DEF557A3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9684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9BAA19-AF1C-4F89-11F7-ADBBCE7A9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BCAC14-C177-CCFE-E79D-7D89CE0B38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8D6C313-AFAE-C5C9-1EAE-35920FEDEB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F7C9A5-9B66-B84D-3ABE-F5073FF8C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7E0D3C-F4F6-86E0-A6A3-C77CE6BA2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79C4313-A16F-C107-BC4F-53AACB0D7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6713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3C1CBE-6294-6B9C-B0A1-E75766401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B51AD47-5F5E-2EF2-251C-BF7C9F784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EDD359D-327B-4715-9665-C13C55D0DE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32F4E6D-597F-ED51-C345-1CE5F5EF4D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46B1784-6081-DC21-693C-05EE9B0B3E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9F208F7-9A75-6836-0D7E-D739BB0CC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694C8F1-FFD3-35F2-0D33-26557817F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73AD1CD-2F3B-9CBB-22C5-321ABC741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6299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FADC7-D673-D69E-815A-0D5474432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FA85B87-9F8E-01F4-7FFC-EF9DB254F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228799F-5A72-F68A-7D45-7FE5A934D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409F21E-8765-1B32-292F-3A160F5D7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8481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99445EB-9F38-A616-D146-161485923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A7EF36F-6FA0-DD23-21EB-D037A7BDD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FE206AB-A22F-A29D-19BB-F12E3E16C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2844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9053AF-64AC-6297-6B16-2E44DFAB9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02CBA3-4487-7AEE-1AC3-9167AC15C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C9D666E-FF27-B1BF-32AA-5958F5157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F5E1320-D400-E99B-5F9E-F6B6DF629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96A676D-B9C3-79FC-4BF8-8307B1004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5F5272-B598-4AE4-B1EC-B5178E8EC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9840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DFABCE-E3A8-057F-B1C0-D6FA1FCAB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1018ECC-EFCC-6056-B38D-C8DAA1A1F3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BDF2EFE-F87D-5938-2D87-FFDB632793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256A3E8-DBA1-F86F-A95C-D595885D5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D74C6D7-714C-E6C3-582B-B2CF447D4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259B37D-B52B-7362-5130-EDCB19416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0611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DCB68E-FF09-0AF8-DD74-209BEB971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3A89704-0633-A520-7126-261DDF570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4591A9-2BB9-658D-D5DC-F876D14382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12031-B39E-0D48-88CB-68FC73401412}" type="datetimeFigureOut">
              <a:rPr lang="ru-RU" smtClean="0"/>
              <a:t>24.01.2024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3224D6-18E0-77BD-425A-CE1741A3E8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86213C-6EC3-4514-4F8D-9337E8E03B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6C3E0-57C4-6146-99AF-34EB1F663C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1665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39F344-471A-A354-1680-E0B2785239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277456"/>
            <a:ext cx="9144000" cy="1021494"/>
          </a:xfrm>
        </p:spPr>
        <p:txBody>
          <a:bodyPr>
            <a:normAutofit/>
          </a:bodyPr>
          <a:lstStyle/>
          <a:p>
            <a:r>
              <a:rPr lang="en-US" dirty="0"/>
              <a:t>INSTLD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7C281F3-063C-FF64-153F-8BCD1BD6CA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2548"/>
            <a:ext cx="9144000" cy="665252"/>
          </a:xfrm>
        </p:spPr>
        <p:txBody>
          <a:bodyPr/>
          <a:lstStyle/>
          <a:p>
            <a:r>
              <a:rPr lang="ru-RU" dirty="0"/>
              <a:t>Не паримся о зависимостях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DA2132-A332-F4AF-0510-B3C418FF4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150" y="1359756"/>
            <a:ext cx="19177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423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8E1E59-0F1A-D3CB-9E5A-8F73F3A7F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 че это?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0BE95C-B6A0-75B4-4693-B14463490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2781"/>
            <a:ext cx="5408488" cy="382418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Вкратце, это </a:t>
            </a:r>
            <a:r>
              <a:rPr lang="ru-RU" dirty="0" err="1"/>
              <a:t>либа</a:t>
            </a:r>
            <a:r>
              <a:rPr lang="ru-RU" dirty="0"/>
              <a:t>, упрощающая работу с другими </a:t>
            </a:r>
            <a:r>
              <a:rPr lang="ru-RU" dirty="0" err="1"/>
              <a:t>либами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ru-RU" dirty="0"/>
              <a:t>Чуть менее вкратце, тут есть:</a:t>
            </a:r>
          </a:p>
          <a:p>
            <a:r>
              <a:rPr lang="ru-RU" dirty="0"/>
              <a:t>Режим </a:t>
            </a:r>
            <a:r>
              <a:rPr lang="en-US" dirty="0"/>
              <a:t>REPL</a:t>
            </a:r>
          </a:p>
          <a:p>
            <a:r>
              <a:rPr lang="ru-RU" dirty="0"/>
              <a:t>Режим запуска скриптов</a:t>
            </a:r>
          </a:p>
          <a:p>
            <a:r>
              <a:rPr lang="ru-RU" dirty="0"/>
              <a:t>Контекстный менеджер</a:t>
            </a:r>
            <a:endParaRPr lang="en-US" dirty="0"/>
          </a:p>
        </p:txBody>
      </p:sp>
      <p:pic>
        <p:nvPicPr>
          <p:cNvPr id="1026" name="Picture 2" descr="Стикер Персик #38 ВКонтакте скачать бесплатно">
            <a:extLst>
              <a:ext uri="{FF2B5EF4-FFF2-40B4-BE49-F238E27FC236}">
                <a16:creationId xmlns:a16="http://schemas.microsoft.com/office/drawing/2014/main" id="{9FAA042A-0529-3963-449D-09CD79BADB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1317" y="1825625"/>
            <a:ext cx="4980683" cy="4980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0004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576B21-3391-6D04-A4AA-9AA1A0D1D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Режим </a:t>
            </a:r>
            <a:r>
              <a:rPr lang="en-US" dirty="0"/>
              <a:t>REPL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BE0A2FB-8B64-1410-C519-6965857FD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1946"/>
            <a:ext cx="10515600" cy="4605017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Быстрый способ попробовать чужую библиотеку.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1E6D847-377F-B8BD-7140-3ACD79A85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3425" y="2462944"/>
            <a:ext cx="4395056" cy="4395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sole_record_2">
            <a:hlinkClick r:id="" action="ppaction://media"/>
            <a:extLst>
              <a:ext uri="{FF2B5EF4-FFF2-40B4-BE49-F238E27FC236}">
                <a16:creationId xmlns:a16="http://schemas.microsoft.com/office/drawing/2014/main" id="{B35AE484-C8E9-48D2-0F60-3806A6690F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1" y="2528418"/>
            <a:ext cx="5785624" cy="3824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B7754B-8762-2F53-0289-E2E80E700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Режим запуска скрипта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A7805F-5A4C-5E6D-8EE1-B05F3E6CA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218"/>
            <a:ext cx="4987247" cy="3957745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Просто наберите в консоли: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en-US" dirty="0"/>
              <a:t>$ </a:t>
            </a:r>
            <a:r>
              <a:rPr lang="en-US" dirty="0" err="1"/>
              <a:t>instld</a:t>
            </a:r>
            <a:r>
              <a:rPr lang="en-US" dirty="0"/>
              <a:t> </a:t>
            </a:r>
            <a:r>
              <a:rPr lang="en-US" dirty="0" err="1"/>
              <a:t>script.py</a:t>
            </a:r>
            <a:endParaRPr lang="ru-RU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Все библиотеки, упомянутые в импортах, установятся сами, и потом точно так же удалятся, когда станут не нужны.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7D50523-A89C-540D-D41C-BDB88D332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151" y="1836220"/>
            <a:ext cx="5093699" cy="5093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9929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815D07-18FD-6CB4-0898-6011983B4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Контекстный менеджер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6921C1-E351-77E5-B355-947B3CD92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4010"/>
            <a:ext cx="6374258" cy="1969727"/>
          </a:xfrm>
        </p:spPr>
        <p:txBody>
          <a:bodyPr>
            <a:normAutofit fontScale="70000" lnSpcReduction="20000"/>
          </a:bodyPr>
          <a:lstStyle/>
          <a:p>
            <a:r>
              <a:rPr lang="ru-RU" dirty="0"/>
              <a:t>Ставим </a:t>
            </a:r>
            <a:r>
              <a:rPr lang="ru-RU" dirty="0" err="1"/>
              <a:t>либы</a:t>
            </a:r>
            <a:r>
              <a:rPr lang="ru-RU" dirty="0"/>
              <a:t> прямо из кода, в </a:t>
            </a:r>
            <a:r>
              <a:rPr lang="ru-RU" dirty="0" err="1"/>
              <a:t>рантайме</a:t>
            </a:r>
            <a:r>
              <a:rPr lang="ru-RU" dirty="0"/>
              <a:t>.</a:t>
            </a:r>
          </a:p>
          <a:p>
            <a:r>
              <a:rPr lang="ru-RU" dirty="0"/>
              <a:t>Можно использовать конфликтующие зависимости.</a:t>
            </a:r>
          </a:p>
          <a:p>
            <a:r>
              <a:rPr lang="ru-RU" dirty="0"/>
              <a:t>Можно использовать 2 разные версии одной </a:t>
            </a:r>
            <a:r>
              <a:rPr lang="ru-RU" dirty="0" err="1"/>
              <a:t>либы</a:t>
            </a:r>
            <a:r>
              <a:rPr lang="ru-RU" dirty="0"/>
              <a:t> одновременно.</a:t>
            </a:r>
          </a:p>
          <a:p>
            <a:r>
              <a:rPr lang="ru-RU" dirty="0"/>
              <a:t>Будьте осторожны.</a:t>
            </a:r>
          </a:p>
          <a:p>
            <a:r>
              <a:rPr lang="ru-RU" dirty="0"/>
              <a:t>Старайтесь не использовать.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409366D-D34C-0880-3AFB-3C4BA310F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436" y="1868488"/>
            <a:ext cx="4989512" cy="4989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F4BD1AE-7D06-B690-2CA7-B4F2B82EB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452" y="4327059"/>
            <a:ext cx="3684381" cy="196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466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D6AB00C-CBF6-5E2D-3FA5-7F15AC07B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087" y="1002990"/>
            <a:ext cx="5855010" cy="5855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815D07-18FD-6CB4-0898-6011983B4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Специальный язык комментариев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6921C1-E351-77E5-B355-947B3CD924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1171"/>
            <a:ext cx="6374258" cy="2765501"/>
          </a:xfrm>
        </p:spPr>
        <p:txBody>
          <a:bodyPr>
            <a:normAutofit fontScale="92500" lnSpcReduction="10000"/>
          </a:bodyPr>
          <a:lstStyle/>
          <a:p>
            <a:r>
              <a:rPr lang="ru-RU" dirty="0"/>
              <a:t> Позволяет описывать в комментарии ключи и значения.</a:t>
            </a:r>
          </a:p>
          <a:p>
            <a:r>
              <a:rPr lang="ru-RU" dirty="0"/>
              <a:t>Специальные комментарии читаются в </a:t>
            </a:r>
            <a:r>
              <a:rPr lang="ru-RU" dirty="0" err="1"/>
              <a:t>рантайме</a:t>
            </a:r>
            <a:r>
              <a:rPr lang="ru-RU" dirty="0"/>
              <a:t>.</a:t>
            </a:r>
          </a:p>
          <a:p>
            <a:r>
              <a:rPr lang="ru-RU" dirty="0"/>
              <a:t>Позволяет уточнять, что вы хотите, например точное название пакета, его версию или адрес репозитория.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494FABC-07F6-4538-3E11-95CF6C103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460488"/>
            <a:ext cx="6118556" cy="56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4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8F9ED6-B99B-077E-A54A-19FF0A1FA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Для кого это все?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CB7812-4F30-E379-C44C-D28795E68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8382" y="2321959"/>
            <a:ext cx="4130210" cy="3855003"/>
          </a:xfrm>
        </p:spPr>
        <p:txBody>
          <a:bodyPr/>
          <a:lstStyle/>
          <a:p>
            <a:r>
              <a:rPr lang="ru-RU" dirty="0"/>
              <a:t>Разработчики.</a:t>
            </a:r>
          </a:p>
          <a:p>
            <a:r>
              <a:rPr lang="ru-RU" dirty="0"/>
              <a:t>Сисадмины.</a:t>
            </a:r>
          </a:p>
          <a:p>
            <a:r>
              <a:rPr lang="ru-RU" dirty="0"/>
              <a:t>Студенты.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6730D53-84E9-62BC-C6AB-DAC5EB24B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7171" y="1690688"/>
            <a:ext cx="5252555" cy="5303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6215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135318-28C5-7F1D-477C-DD7E274F6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Скачать бесплатно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EA2D27-ACCA-027F-1E66-7C8D4C1A0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91384" cy="3064874"/>
          </a:xfrm>
        </p:spPr>
        <p:txBody>
          <a:bodyPr/>
          <a:lstStyle/>
          <a:p>
            <a:r>
              <a:rPr lang="ru-RU" dirty="0"/>
              <a:t>Без </a:t>
            </a:r>
            <a:r>
              <a:rPr lang="en-US" dirty="0"/>
              <a:t>SMS</a:t>
            </a:r>
            <a:r>
              <a:rPr lang="ru-RU" dirty="0"/>
              <a:t>.</a:t>
            </a:r>
          </a:p>
          <a:p>
            <a:r>
              <a:rPr lang="ru-RU" dirty="0"/>
              <a:t>Без регистрации.</a:t>
            </a:r>
          </a:p>
          <a:p>
            <a:r>
              <a:rPr lang="en-US" dirty="0"/>
              <a:t>pip install </a:t>
            </a:r>
            <a:r>
              <a:rPr lang="en-US" dirty="0" err="1"/>
              <a:t>instld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ru-RU" dirty="0"/>
              <a:t>Исходный код лежит тут:</a:t>
            </a:r>
          </a:p>
          <a:p>
            <a:pPr marL="0" indent="0">
              <a:buNone/>
            </a:pPr>
            <a:r>
              <a:rPr lang="en" dirty="0"/>
              <a:t>https://</a:t>
            </a: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pomponchik</a:t>
            </a:r>
            <a:r>
              <a:rPr lang="en" dirty="0"/>
              <a:t>/</a:t>
            </a:r>
            <a:r>
              <a:rPr lang="en" dirty="0" err="1"/>
              <a:t>instld</a:t>
            </a:r>
            <a:endParaRPr lang="ru-RU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9E6F024-ADF0-9881-D172-063EE2DFA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584" y="2129890"/>
            <a:ext cx="4728110" cy="472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3C66E9B2-901D-9550-6F22-AC20D51F3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4009" y="1996326"/>
            <a:ext cx="1879600" cy="18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8230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39F344-471A-A354-1680-E0B2785239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277456"/>
            <a:ext cx="9144000" cy="1021494"/>
          </a:xfrm>
        </p:spPr>
        <p:txBody>
          <a:bodyPr>
            <a:normAutofit/>
          </a:bodyPr>
          <a:lstStyle/>
          <a:p>
            <a:r>
              <a:rPr lang="en-US" dirty="0"/>
              <a:t>INSTLD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7C281F3-063C-FF64-153F-8BCD1BD6CA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2548"/>
            <a:ext cx="9144000" cy="665252"/>
          </a:xfrm>
        </p:spPr>
        <p:txBody>
          <a:bodyPr/>
          <a:lstStyle/>
          <a:p>
            <a:r>
              <a:rPr lang="ru-RU" dirty="0"/>
              <a:t>Продолжаем не париться о зависимостях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DA2132-A332-F4AF-0510-B3C418FF4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150" y="1359756"/>
            <a:ext cx="19177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8225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187</Words>
  <Application>Microsoft Macintosh PowerPoint</Application>
  <PresentationFormat>Широкоэкранный</PresentationFormat>
  <Paragraphs>39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INSTLD</vt:lpstr>
      <vt:lpstr>А че это?</vt:lpstr>
      <vt:lpstr>Режим REPL</vt:lpstr>
      <vt:lpstr>Режим запуска скрипта</vt:lpstr>
      <vt:lpstr>Контекстный менеджер</vt:lpstr>
      <vt:lpstr>Специальный язык комментариев</vt:lpstr>
      <vt:lpstr>Для кого это все?</vt:lpstr>
      <vt:lpstr>Скачать бесплатно</vt:lpstr>
      <vt:lpstr>INSTLD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INSTLD</dc:title>
  <dc:creator>Evgeniy Blinov</dc:creator>
  <cp:lastModifiedBy>Evgeniy Blinov</cp:lastModifiedBy>
  <cp:revision>3</cp:revision>
  <dcterms:created xsi:type="dcterms:W3CDTF">2023-11-13T11:51:28Z</dcterms:created>
  <dcterms:modified xsi:type="dcterms:W3CDTF">2024-01-24T10:52:28Z</dcterms:modified>
</cp:coreProperties>
</file>

<file path=docProps/thumbnail.jpeg>
</file>